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A82A41-F5BB-4523-BE68-9D10EEA678DC}" v="9" dt="2022-06-04T07:12:12.5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ugelmans Marc" userId="419188e184507e42" providerId="LiveId" clId="{E53EFFFF-0590-46BC-B4A4-78D4DD27ADEA}"/>
    <pc:docChg chg="modSld">
      <pc:chgData name="Breugelmans Marc" userId="419188e184507e42" providerId="LiveId" clId="{E53EFFFF-0590-46BC-B4A4-78D4DD27ADEA}" dt="2018-10-30T16:23:37.362" v="152" actId="20577"/>
      <pc:docMkLst>
        <pc:docMk/>
      </pc:docMkLst>
      <pc:sldChg chg="addSp modSp">
        <pc:chgData name="Breugelmans Marc" userId="419188e184507e42" providerId="LiveId" clId="{E53EFFFF-0590-46BC-B4A4-78D4DD27ADEA}" dt="2018-10-30T16:23:37.362" v="152" actId="20577"/>
        <pc:sldMkLst>
          <pc:docMk/>
          <pc:sldMk cId="3995122108" sldId="256"/>
        </pc:sldMkLst>
        <pc:spChg chg="mod">
          <ac:chgData name="Breugelmans Marc" userId="419188e184507e42" providerId="LiveId" clId="{E53EFFFF-0590-46BC-B4A4-78D4DD27ADEA}" dt="2018-10-30T16:21:27.392" v="43" actId="255"/>
          <ac:spMkLst>
            <pc:docMk/>
            <pc:sldMk cId="3995122108" sldId="256"/>
            <ac:spMk id="4" creationId="{9CF52CA6-7296-4B29-8684-D3F4A736131F}"/>
          </ac:spMkLst>
        </pc:spChg>
        <pc:spChg chg="mod">
          <ac:chgData name="Breugelmans Marc" userId="419188e184507e42" providerId="LiveId" clId="{E53EFFFF-0590-46BC-B4A4-78D4DD27ADEA}" dt="2018-10-30T16:22:00.397" v="82" actId="255"/>
          <ac:spMkLst>
            <pc:docMk/>
            <pc:sldMk cId="3995122108" sldId="256"/>
            <ac:spMk id="5" creationId="{0399A6C1-4BA3-4A91-834F-858D3EB38E30}"/>
          </ac:spMkLst>
        </pc:spChg>
        <pc:spChg chg="mod">
          <ac:chgData name="Breugelmans Marc" userId="419188e184507e42" providerId="LiveId" clId="{E53EFFFF-0590-46BC-B4A4-78D4DD27ADEA}" dt="2018-10-30T16:21:53.765" v="81" actId="255"/>
          <ac:spMkLst>
            <pc:docMk/>
            <pc:sldMk cId="3995122108" sldId="256"/>
            <ac:spMk id="6" creationId="{0A1F01BA-2653-46D4-AF6A-E1B0E89AE255}"/>
          </ac:spMkLst>
        </pc:spChg>
        <pc:spChg chg="mod">
          <ac:chgData name="Breugelmans Marc" userId="419188e184507e42" providerId="LiveId" clId="{E53EFFFF-0590-46BC-B4A4-78D4DD27ADEA}" dt="2018-10-30T16:22:19.386" v="92" actId="20577"/>
          <ac:spMkLst>
            <pc:docMk/>
            <pc:sldMk cId="3995122108" sldId="256"/>
            <ac:spMk id="7" creationId="{9A8DFD5C-C7A3-4B43-8075-DA8C75697F1F}"/>
          </ac:spMkLst>
        </pc:spChg>
        <pc:spChg chg="mod">
          <ac:chgData name="Breugelmans Marc" userId="419188e184507e42" providerId="LiveId" clId="{E53EFFFF-0590-46BC-B4A4-78D4DD27ADEA}" dt="2018-10-30T16:22:39.801" v="105" actId="255"/>
          <ac:spMkLst>
            <pc:docMk/>
            <pc:sldMk cId="3995122108" sldId="256"/>
            <ac:spMk id="8" creationId="{E90AFABE-FBD8-4C78-9E02-3BA9B2778751}"/>
          </ac:spMkLst>
        </pc:spChg>
        <pc:spChg chg="mod">
          <ac:chgData name="Breugelmans Marc" userId="419188e184507e42" providerId="LiveId" clId="{E53EFFFF-0590-46BC-B4A4-78D4DD27ADEA}" dt="2018-10-30T16:22:54.492" v="113" actId="20577"/>
          <ac:spMkLst>
            <pc:docMk/>
            <pc:sldMk cId="3995122108" sldId="256"/>
            <ac:spMk id="9" creationId="{BF020CD8-5C9E-4253-AB80-76ADF38D6914}"/>
          </ac:spMkLst>
        </pc:spChg>
        <pc:spChg chg="mod">
          <ac:chgData name="Breugelmans Marc" userId="419188e184507e42" providerId="LiveId" clId="{E53EFFFF-0590-46BC-B4A4-78D4DD27ADEA}" dt="2018-10-30T16:23:03.869" v="119" actId="20577"/>
          <ac:spMkLst>
            <pc:docMk/>
            <pc:sldMk cId="3995122108" sldId="256"/>
            <ac:spMk id="10" creationId="{DEE751E2-F304-41D9-9926-57F6550C97D9}"/>
          </ac:spMkLst>
        </pc:spChg>
        <pc:spChg chg="mod">
          <ac:chgData name="Breugelmans Marc" userId="419188e184507e42" providerId="LiveId" clId="{E53EFFFF-0590-46BC-B4A4-78D4DD27ADEA}" dt="2018-10-30T16:23:19.189" v="135" actId="20577"/>
          <ac:spMkLst>
            <pc:docMk/>
            <pc:sldMk cId="3995122108" sldId="256"/>
            <ac:spMk id="11" creationId="{5F0C71F9-E4D9-4C5C-9C07-05DEAA2892C9}"/>
          </ac:spMkLst>
        </pc:spChg>
        <pc:spChg chg="add mod">
          <ac:chgData name="Breugelmans Marc" userId="419188e184507e42" providerId="LiveId" clId="{E53EFFFF-0590-46BC-B4A4-78D4DD27ADEA}" dt="2018-10-30T16:23:37.362" v="152" actId="20577"/>
          <ac:spMkLst>
            <pc:docMk/>
            <pc:sldMk cId="3995122108" sldId="256"/>
            <ac:spMk id="12" creationId="{253EAEB0-951A-4417-B4D5-708EAB42CE16}"/>
          </ac:spMkLst>
        </pc:spChg>
      </pc:sldChg>
    </pc:docChg>
  </pc:docChgLst>
  <pc:docChgLst>
    <pc:chgData name="Breugelmans Marc" userId="419188e184507e42" providerId="LiveId" clId="{22A82A41-F5BB-4523-BE68-9D10EEA678DC}"/>
    <pc:docChg chg="custSel modSld">
      <pc:chgData name="Breugelmans Marc" userId="419188e184507e42" providerId="LiveId" clId="{22A82A41-F5BB-4523-BE68-9D10EEA678DC}" dt="2022-06-04T07:29:42.641" v="160" actId="1076"/>
      <pc:docMkLst>
        <pc:docMk/>
      </pc:docMkLst>
      <pc:sldChg chg="addSp delSp modSp mod">
        <pc:chgData name="Breugelmans Marc" userId="419188e184507e42" providerId="LiveId" clId="{22A82A41-F5BB-4523-BE68-9D10EEA678DC}" dt="2022-06-04T07:29:42.641" v="160" actId="1076"/>
        <pc:sldMkLst>
          <pc:docMk/>
          <pc:sldMk cId="3995122108" sldId="256"/>
        </pc:sldMkLst>
        <pc:spChg chg="del">
          <ac:chgData name="Breugelmans Marc" userId="419188e184507e42" providerId="LiveId" clId="{22A82A41-F5BB-4523-BE68-9D10EEA678DC}" dt="2022-06-04T07:05:34.847" v="7" actId="478"/>
          <ac:spMkLst>
            <pc:docMk/>
            <pc:sldMk cId="3995122108" sldId="256"/>
            <ac:spMk id="4" creationId="{9CF52CA6-7296-4B29-8684-D3F4A736131F}"/>
          </ac:spMkLst>
        </pc:spChg>
        <pc:spChg chg="del">
          <ac:chgData name="Breugelmans Marc" userId="419188e184507e42" providerId="LiveId" clId="{22A82A41-F5BB-4523-BE68-9D10EEA678DC}" dt="2022-06-04T07:06:40.824" v="52" actId="478"/>
          <ac:spMkLst>
            <pc:docMk/>
            <pc:sldMk cId="3995122108" sldId="256"/>
            <ac:spMk id="5" creationId="{0399A6C1-4BA3-4A91-834F-858D3EB38E30}"/>
          </ac:spMkLst>
        </pc:spChg>
        <pc:spChg chg="del">
          <ac:chgData name="Breugelmans Marc" userId="419188e184507e42" providerId="LiveId" clId="{22A82A41-F5BB-4523-BE68-9D10EEA678DC}" dt="2022-06-04T07:06:41.600" v="53" actId="478"/>
          <ac:spMkLst>
            <pc:docMk/>
            <pc:sldMk cId="3995122108" sldId="256"/>
            <ac:spMk id="6" creationId="{0A1F01BA-2653-46D4-AF6A-E1B0E89AE255}"/>
          </ac:spMkLst>
        </pc:spChg>
        <pc:spChg chg="del">
          <ac:chgData name="Breugelmans Marc" userId="419188e184507e42" providerId="LiveId" clId="{22A82A41-F5BB-4523-BE68-9D10EEA678DC}" dt="2022-06-04T07:06:42.392" v="54" actId="478"/>
          <ac:spMkLst>
            <pc:docMk/>
            <pc:sldMk cId="3995122108" sldId="256"/>
            <ac:spMk id="7" creationId="{9A8DFD5C-C7A3-4B43-8075-DA8C75697F1F}"/>
          </ac:spMkLst>
        </pc:spChg>
        <pc:spChg chg="del">
          <ac:chgData name="Breugelmans Marc" userId="419188e184507e42" providerId="LiveId" clId="{22A82A41-F5BB-4523-BE68-9D10EEA678DC}" dt="2022-06-04T07:06:42.880" v="55" actId="478"/>
          <ac:spMkLst>
            <pc:docMk/>
            <pc:sldMk cId="3995122108" sldId="256"/>
            <ac:spMk id="8" creationId="{E90AFABE-FBD8-4C78-9E02-3BA9B2778751}"/>
          </ac:spMkLst>
        </pc:spChg>
        <pc:spChg chg="del">
          <ac:chgData name="Breugelmans Marc" userId="419188e184507e42" providerId="LiveId" clId="{22A82A41-F5BB-4523-BE68-9D10EEA678DC}" dt="2022-06-04T07:06:43.503" v="56" actId="478"/>
          <ac:spMkLst>
            <pc:docMk/>
            <pc:sldMk cId="3995122108" sldId="256"/>
            <ac:spMk id="9" creationId="{BF020CD8-5C9E-4253-AB80-76ADF38D6914}"/>
          </ac:spMkLst>
        </pc:spChg>
        <pc:spChg chg="del">
          <ac:chgData name="Breugelmans Marc" userId="419188e184507e42" providerId="LiveId" clId="{22A82A41-F5BB-4523-BE68-9D10EEA678DC}" dt="2022-06-04T07:06:43.928" v="57" actId="478"/>
          <ac:spMkLst>
            <pc:docMk/>
            <pc:sldMk cId="3995122108" sldId="256"/>
            <ac:spMk id="10" creationId="{DEE751E2-F304-41D9-9926-57F6550C97D9}"/>
          </ac:spMkLst>
        </pc:spChg>
        <pc:spChg chg="del">
          <ac:chgData name="Breugelmans Marc" userId="419188e184507e42" providerId="LiveId" clId="{22A82A41-F5BB-4523-BE68-9D10EEA678DC}" dt="2022-06-04T07:06:44.968" v="58" actId="478"/>
          <ac:spMkLst>
            <pc:docMk/>
            <pc:sldMk cId="3995122108" sldId="256"/>
            <ac:spMk id="11" creationId="{5F0C71F9-E4D9-4C5C-9C07-05DEAA2892C9}"/>
          </ac:spMkLst>
        </pc:spChg>
        <pc:spChg chg="del">
          <ac:chgData name="Breugelmans Marc" userId="419188e184507e42" providerId="LiveId" clId="{22A82A41-F5BB-4523-BE68-9D10EEA678DC}" dt="2022-06-04T07:06:45.496" v="59" actId="478"/>
          <ac:spMkLst>
            <pc:docMk/>
            <pc:sldMk cId="3995122108" sldId="256"/>
            <ac:spMk id="12" creationId="{253EAEB0-951A-4417-B4D5-708EAB42CE16}"/>
          </ac:spMkLst>
        </pc:spChg>
        <pc:picChg chg="add mod">
          <ac:chgData name="Breugelmans Marc" userId="419188e184507e42" providerId="LiveId" clId="{22A82A41-F5BB-4523-BE68-9D10EEA678DC}" dt="2022-06-04T07:27:29.557" v="158" actId="1076"/>
          <ac:picMkLst>
            <pc:docMk/>
            <pc:sldMk cId="3995122108" sldId="256"/>
            <ac:picMk id="3" creationId="{59FBDA1B-A3DB-1BC0-1AB3-FE1F37034126}"/>
          </ac:picMkLst>
        </pc:picChg>
        <pc:picChg chg="add mod">
          <ac:chgData name="Breugelmans Marc" userId="419188e184507e42" providerId="LiveId" clId="{22A82A41-F5BB-4523-BE68-9D10EEA678DC}" dt="2022-06-04T07:29:42.641" v="160" actId="1076"/>
          <ac:picMkLst>
            <pc:docMk/>
            <pc:sldMk cId="3995122108" sldId="256"/>
            <ac:picMk id="14" creationId="{C9B7CD19-006E-1433-B671-38571DD38DF6}"/>
          </ac:picMkLst>
        </pc:picChg>
        <pc:picChg chg="add mod">
          <ac:chgData name="Breugelmans Marc" userId="419188e184507e42" providerId="LiveId" clId="{22A82A41-F5BB-4523-BE68-9D10EEA678DC}" dt="2022-06-04T07:13:19.006" v="151" actId="1076"/>
          <ac:picMkLst>
            <pc:docMk/>
            <pc:sldMk cId="3995122108" sldId="256"/>
            <ac:picMk id="16" creationId="{B34CD76B-CC53-678B-6A79-B14992D94296}"/>
          </ac:picMkLst>
        </pc:picChg>
        <pc:picChg chg="add mod">
          <ac:chgData name="Breugelmans Marc" userId="419188e184507e42" providerId="LiveId" clId="{22A82A41-F5BB-4523-BE68-9D10EEA678DC}" dt="2022-06-04T07:13:15.958" v="150" actId="1036"/>
          <ac:picMkLst>
            <pc:docMk/>
            <pc:sldMk cId="3995122108" sldId="256"/>
            <ac:picMk id="18" creationId="{1ECD2833-4C1D-4B6B-1FE4-DC247A3A6F7C}"/>
          </ac:picMkLst>
        </pc:picChg>
        <pc:picChg chg="add mod">
          <ac:chgData name="Breugelmans Marc" userId="419188e184507e42" providerId="LiveId" clId="{22A82A41-F5BB-4523-BE68-9D10EEA678DC}" dt="2022-06-04T07:13:06.694" v="147" actId="1076"/>
          <ac:picMkLst>
            <pc:docMk/>
            <pc:sldMk cId="3995122108" sldId="256"/>
            <ac:picMk id="20" creationId="{5DB2A439-37D5-29AC-0747-5FCD2A1BBD75}"/>
          </ac:picMkLst>
        </pc:picChg>
        <pc:picChg chg="add mod">
          <ac:chgData name="Breugelmans Marc" userId="419188e184507e42" providerId="LiveId" clId="{22A82A41-F5BB-4523-BE68-9D10EEA678DC}" dt="2022-06-04T07:13:04.421" v="146" actId="1076"/>
          <ac:picMkLst>
            <pc:docMk/>
            <pc:sldMk cId="3995122108" sldId="256"/>
            <ac:picMk id="22" creationId="{8578F5F4-829A-DC3A-BF58-3D389074ADEB}"/>
          </ac:picMkLst>
        </pc:picChg>
        <pc:picChg chg="add mod">
          <ac:chgData name="Breugelmans Marc" userId="419188e184507e42" providerId="LiveId" clId="{22A82A41-F5BB-4523-BE68-9D10EEA678DC}" dt="2022-06-04T07:12:58.557" v="145" actId="1076"/>
          <ac:picMkLst>
            <pc:docMk/>
            <pc:sldMk cId="3995122108" sldId="256"/>
            <ac:picMk id="24" creationId="{AECF861E-C16F-C0C1-05D8-B00254FD6F08}"/>
          </ac:picMkLst>
        </pc:picChg>
        <pc:picChg chg="add mod">
          <ac:chgData name="Breugelmans Marc" userId="419188e184507e42" providerId="LiveId" clId="{22A82A41-F5BB-4523-BE68-9D10EEA678DC}" dt="2022-06-04T07:12:55.381" v="144" actId="1076"/>
          <ac:picMkLst>
            <pc:docMk/>
            <pc:sldMk cId="3995122108" sldId="256"/>
            <ac:picMk id="26" creationId="{872317F0-516C-2A1D-D295-A297F83A5324}"/>
          </ac:picMkLst>
        </pc:picChg>
        <pc:picChg chg="add mod">
          <ac:chgData name="Breugelmans Marc" userId="419188e184507e42" providerId="LiveId" clId="{22A82A41-F5BB-4523-BE68-9D10EEA678DC}" dt="2022-06-04T07:12:49.261" v="142" actId="1076"/>
          <ac:picMkLst>
            <pc:docMk/>
            <pc:sldMk cId="3995122108" sldId="256"/>
            <ac:picMk id="28" creationId="{36D9E86E-F278-6E6F-FF23-184130AD2D4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EBCE2-0656-405A-8B1D-E8A324C88E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68AB179-D11E-4FA2-8B81-0518EADF90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9121A4-70E2-46DB-84EB-7E3A3F5BD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D4FBDC-262C-4DEB-89EC-40009909C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5973D1-4F55-4C39-8197-23D80649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1866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FC27C5-923D-4AC3-B1FE-01E9517C2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12305A-DD3C-4088-8B9B-B74F6FF06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815897-9FC2-4AD3-A02B-F7366380E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012D0E-540F-4F2D-B226-552C90961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C3B404-7B86-4214-97D7-5B859813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21687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1A1B3A-C830-485E-812E-6F5099BA5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3CC1F34-198E-4368-8C25-C78239F4A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A0ED08-A585-46AB-B320-3B04921E9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D7FBEA-8E71-47D2-BA1E-8EAA0403C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6525A04-6C12-4033-A806-0305E3DC5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570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E36C96-E8CF-4172-8B0B-55212D804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461067-70C6-42AC-809C-582C637836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CEE575-32B4-4B67-BAE5-93ED56E4A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CBB8BDB-F4CC-4E61-8CD1-E1EC05F8B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E851DB-8A1A-4936-BA14-902D2265B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A1DFC3C-8AC5-4B4E-8665-6C6F59609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3808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09682-8EBE-4C43-9A89-7F9B2640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138880C-D06A-44DD-8A03-ED9C23AE0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4C3E4E-E705-456C-8826-0BDADE718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51EEEA9-6585-4309-B85B-F532F2A5E7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773B075-53F8-47B7-87C5-5886E316E5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D90D5FA-2982-468C-A45E-44126B83F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2EE8F17-AAA6-4BDA-ACFC-019A0F265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6A28BF-6494-4257-B27E-B4FA32736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6371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BE5323-007A-46C6-BB45-15E45FAA7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2E5C7A8-5287-4847-BDFC-12894540C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65A51C6-C533-4944-AF17-943C66978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AD5A50-6847-4E90-A498-97D01B99D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664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241D7A1-17F3-473F-9DB7-D9372AEA1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625E23A-5EF7-4EB4-A4E3-0E6F4C4AE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E9B77A-09A3-47DC-BA03-C0FD97BE8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2117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AB52E9-CB89-4470-9068-A5C5F5B0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24B74A-927F-4303-9DA1-D2B6128EA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028398-4217-416D-9410-DD39E2242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885F74-42BC-4615-B131-6CEFACB26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A407EC-AFE5-4A53-93D7-0939C454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DFE0D7-C3DD-4BA1-949D-ED1ABFE06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58326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3D7E56-E786-49AF-8D4F-97F5B51AB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75FA79D-FF76-4D0F-93B2-2050F7C4E8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C2A69E-AF0C-41B7-97E9-BF4E3CD517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E86D453-3AE7-4651-8262-916766081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0E0443-111D-4B58-95AF-39E0D457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BEDDDB-67D1-4C4D-8C04-E6A2DC800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5258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CDD278-97AB-4A1C-BC86-B725EF375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27EB7D0-546A-4036-905E-1057E80CCD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E165E5-AD4E-4A24-A9C5-27B8DFB4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132C07-B0E4-439F-8604-4446DD445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B738A5-2425-455C-AF6C-0470E8CA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1359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800A249-3524-4155-8B47-37F55B7645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7311448-5245-470B-A16B-FE2D159DE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F56D88-B27D-4D15-A3F5-8DB0B938D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371D03-0B34-4E95-BD06-761F172D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9B3E39-DCB1-4469-8B12-EBA7EA86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29748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1AFC404-0EB5-4FB8-8E67-3233B645F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B237E3-B784-4D6D-BEC4-D4A35E66A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9F7200-912A-4EFD-BD17-1CC106B115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6A8B9-1865-48AC-B934-F1CCDC5069FA}" type="datetimeFigureOut">
              <a:rPr lang="fr-BE" smtClean="0"/>
              <a:t>04-06-22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7B922C-4DAD-46BB-BFE0-6BF704F728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0004A9-BAAF-4CDF-912C-9E23C212E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1103B-5F8E-453D-AD45-67E9AE6CE6D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3473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59FBDA1B-A3DB-1BC0-1AB3-FE1F37034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48" y="4708731"/>
            <a:ext cx="1185138" cy="1968395"/>
          </a:xfrm>
          <a:prstGeom prst="rect">
            <a:avLst/>
          </a:prstGeom>
          <a:effectLst>
            <a:innerShdw blurRad="114300">
              <a:prstClr val="black"/>
            </a:innerShdw>
            <a:softEdge rad="0"/>
          </a:effectLst>
        </p:spPr>
      </p:pic>
      <p:pic>
        <p:nvPicPr>
          <p:cNvPr id="14" name="Image 1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9B7CD19-006E-1433-B671-38571DD38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183" y="4682521"/>
            <a:ext cx="1172919" cy="196839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6" name="Image 15" descr="Une image contenant texte&#10;&#10;Description générée automatiquement">
            <a:extLst>
              <a:ext uri="{FF2B5EF4-FFF2-40B4-BE49-F238E27FC236}">
                <a16:creationId xmlns:a16="http://schemas.microsoft.com/office/drawing/2014/main" id="{B34CD76B-CC53-678B-6A79-B14992D94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965" y="4682522"/>
            <a:ext cx="1125373" cy="196839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18" name="Image 17" descr="Une image contenant texte&#10;&#10;Description générée automatiquement">
            <a:extLst>
              <a:ext uri="{FF2B5EF4-FFF2-40B4-BE49-F238E27FC236}">
                <a16:creationId xmlns:a16="http://schemas.microsoft.com/office/drawing/2014/main" id="{1ECD2833-4C1D-4B6B-1FE4-DC247A3A6F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397" y="4708731"/>
            <a:ext cx="1246928" cy="196839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0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5DB2A439-37D5-29AC-0747-5FCD2A1BBD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384" y="4709863"/>
            <a:ext cx="1125373" cy="195928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2" name="Image 21" descr="Une image contenant texte&#10;&#10;Description générée automatiquement">
            <a:extLst>
              <a:ext uri="{FF2B5EF4-FFF2-40B4-BE49-F238E27FC236}">
                <a16:creationId xmlns:a16="http://schemas.microsoft.com/office/drawing/2014/main" id="{8578F5F4-829A-DC3A-BF58-3D389074AD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439" y="4691634"/>
            <a:ext cx="1107242" cy="195928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4" name="Image 23" descr="Une image contenant texte&#10;&#10;Description générée automatiquement">
            <a:extLst>
              <a:ext uri="{FF2B5EF4-FFF2-40B4-BE49-F238E27FC236}">
                <a16:creationId xmlns:a16="http://schemas.microsoft.com/office/drawing/2014/main" id="{AECF861E-C16F-C0C1-05D8-B00254FD6F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363" y="4691634"/>
            <a:ext cx="1203501" cy="195928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6" name="Image 25" descr="Une image contenant texte&#10;&#10;Description générée automatiquement">
            <a:extLst>
              <a:ext uri="{FF2B5EF4-FFF2-40B4-BE49-F238E27FC236}">
                <a16:creationId xmlns:a16="http://schemas.microsoft.com/office/drawing/2014/main" id="{872317F0-516C-2A1D-D295-A297F83A53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380" y="4691639"/>
            <a:ext cx="1052489" cy="1968395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8" name="Image 27" descr="Une image contenant texte&#10;&#10;Description générée automatiquement">
            <a:extLst>
              <a:ext uri="{FF2B5EF4-FFF2-40B4-BE49-F238E27FC236}">
                <a16:creationId xmlns:a16="http://schemas.microsoft.com/office/drawing/2014/main" id="{36D9E86E-F278-6E6F-FF23-184130AD2D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385" y="4691635"/>
            <a:ext cx="1158497" cy="195928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39951221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Marc</dc:creator>
  <cp:lastModifiedBy>Breugelmans Marc</cp:lastModifiedBy>
  <cp:revision>6</cp:revision>
  <dcterms:created xsi:type="dcterms:W3CDTF">2017-12-02T14:46:26Z</dcterms:created>
  <dcterms:modified xsi:type="dcterms:W3CDTF">2022-06-04T07:29:51Z</dcterms:modified>
</cp:coreProperties>
</file>