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33ECB8-1CCA-4091-965B-F24F4CDF6DC9}" v="8" dt="2022-06-04T08:18:42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ugelmans Marc" userId="419188e184507e42" providerId="LiveId" clId="{13854F32-E90E-4CE2-AF4C-C8AAF7E3C13E}"/>
    <pc:docChg chg="modSld">
      <pc:chgData name="Breugelmans Marc" userId="419188e184507e42" providerId="LiveId" clId="{13854F32-E90E-4CE2-AF4C-C8AAF7E3C13E}" dt="2020-04-09T14:42:59.905" v="7" actId="1076"/>
      <pc:docMkLst>
        <pc:docMk/>
      </pc:docMkLst>
      <pc:sldChg chg="modSp mod">
        <pc:chgData name="Breugelmans Marc" userId="419188e184507e42" providerId="LiveId" clId="{13854F32-E90E-4CE2-AF4C-C8AAF7E3C13E}" dt="2020-04-09T14:42:59.905" v="7" actId="1076"/>
        <pc:sldMkLst>
          <pc:docMk/>
          <pc:sldMk cId="3995122108" sldId="256"/>
        </pc:sldMkLst>
        <pc:spChg chg="mod">
          <ac:chgData name="Breugelmans Marc" userId="419188e184507e42" providerId="LiveId" clId="{13854F32-E90E-4CE2-AF4C-C8AAF7E3C13E}" dt="2020-04-09T14:42:59.905" v="7" actId="1076"/>
          <ac:spMkLst>
            <pc:docMk/>
            <pc:sldMk cId="3995122108" sldId="256"/>
            <ac:spMk id="4" creationId="{9CF52CA6-7296-4B29-8684-D3F4A736131F}"/>
          </ac:spMkLst>
        </pc:spChg>
      </pc:sldChg>
    </pc:docChg>
  </pc:docChgLst>
  <pc:docChgLst>
    <pc:chgData name="Breugelmans Marc" userId="419188e184507e42" providerId="LiveId" clId="{5433ECB8-1CCA-4091-965B-F24F4CDF6DC9}"/>
    <pc:docChg chg="custSel modSld">
      <pc:chgData name="Breugelmans Marc" userId="419188e184507e42" providerId="LiveId" clId="{5433ECB8-1CCA-4091-965B-F24F4CDF6DC9}" dt="2022-06-04T08:25:08.737" v="93" actId="1076"/>
      <pc:docMkLst>
        <pc:docMk/>
      </pc:docMkLst>
      <pc:sldChg chg="addSp delSp modSp mod">
        <pc:chgData name="Breugelmans Marc" userId="419188e184507e42" providerId="LiveId" clId="{5433ECB8-1CCA-4091-965B-F24F4CDF6DC9}" dt="2022-06-04T08:25:08.737" v="93" actId="1076"/>
        <pc:sldMkLst>
          <pc:docMk/>
          <pc:sldMk cId="3995122108" sldId="256"/>
        </pc:sldMkLst>
        <pc:spChg chg="del">
          <ac:chgData name="Breugelmans Marc" userId="419188e184507e42" providerId="LiveId" clId="{5433ECB8-1CCA-4091-965B-F24F4CDF6DC9}" dt="2022-06-04T08:11:24.421" v="0" actId="478"/>
          <ac:spMkLst>
            <pc:docMk/>
            <pc:sldMk cId="3995122108" sldId="256"/>
            <ac:spMk id="4" creationId="{9CF52CA6-7296-4B29-8684-D3F4A736131F}"/>
          </ac:spMkLst>
        </pc:spChg>
        <pc:spChg chg="del">
          <ac:chgData name="Breugelmans Marc" userId="419188e184507e42" providerId="LiveId" clId="{5433ECB8-1CCA-4091-965B-F24F4CDF6DC9}" dt="2022-06-04T08:11:24.971" v="1" actId="478"/>
          <ac:spMkLst>
            <pc:docMk/>
            <pc:sldMk cId="3995122108" sldId="256"/>
            <ac:spMk id="5" creationId="{0399A6C1-4BA3-4A91-834F-858D3EB38E30}"/>
          </ac:spMkLst>
        </pc:spChg>
        <pc:spChg chg="del">
          <ac:chgData name="Breugelmans Marc" userId="419188e184507e42" providerId="LiveId" clId="{5433ECB8-1CCA-4091-965B-F24F4CDF6DC9}" dt="2022-06-04T08:11:25.491" v="2" actId="478"/>
          <ac:spMkLst>
            <pc:docMk/>
            <pc:sldMk cId="3995122108" sldId="256"/>
            <ac:spMk id="6" creationId="{0A1F01BA-2653-46D4-AF6A-E1B0E89AE255}"/>
          </ac:spMkLst>
        </pc:spChg>
        <pc:spChg chg="del">
          <ac:chgData name="Breugelmans Marc" userId="419188e184507e42" providerId="LiveId" clId="{5433ECB8-1CCA-4091-965B-F24F4CDF6DC9}" dt="2022-06-04T08:11:25.987" v="3" actId="478"/>
          <ac:spMkLst>
            <pc:docMk/>
            <pc:sldMk cId="3995122108" sldId="256"/>
            <ac:spMk id="7" creationId="{9A8DFD5C-C7A3-4B43-8075-DA8C75697F1F}"/>
          </ac:spMkLst>
        </pc:spChg>
        <pc:spChg chg="del">
          <ac:chgData name="Breugelmans Marc" userId="419188e184507e42" providerId="LiveId" clId="{5433ECB8-1CCA-4091-965B-F24F4CDF6DC9}" dt="2022-06-04T08:11:26.539" v="4" actId="478"/>
          <ac:spMkLst>
            <pc:docMk/>
            <pc:sldMk cId="3995122108" sldId="256"/>
            <ac:spMk id="8" creationId="{E90AFABE-FBD8-4C78-9E02-3BA9B2778751}"/>
          </ac:spMkLst>
        </pc:spChg>
        <pc:spChg chg="del">
          <ac:chgData name="Breugelmans Marc" userId="419188e184507e42" providerId="LiveId" clId="{5433ECB8-1CCA-4091-965B-F24F4CDF6DC9}" dt="2022-06-04T08:11:27.075" v="5" actId="478"/>
          <ac:spMkLst>
            <pc:docMk/>
            <pc:sldMk cId="3995122108" sldId="256"/>
            <ac:spMk id="9" creationId="{BF020CD8-5C9E-4253-AB80-76ADF38D6914}"/>
          </ac:spMkLst>
        </pc:spChg>
        <pc:spChg chg="del">
          <ac:chgData name="Breugelmans Marc" userId="419188e184507e42" providerId="LiveId" clId="{5433ECB8-1CCA-4091-965B-F24F4CDF6DC9}" dt="2022-06-04T08:11:27.851" v="6" actId="478"/>
          <ac:spMkLst>
            <pc:docMk/>
            <pc:sldMk cId="3995122108" sldId="256"/>
            <ac:spMk id="10" creationId="{DEE751E2-F304-41D9-9926-57F6550C97D9}"/>
          </ac:spMkLst>
        </pc:spChg>
        <pc:spChg chg="del">
          <ac:chgData name="Breugelmans Marc" userId="419188e184507e42" providerId="LiveId" clId="{5433ECB8-1CCA-4091-965B-F24F4CDF6DC9}" dt="2022-06-04T08:11:28.252" v="7" actId="478"/>
          <ac:spMkLst>
            <pc:docMk/>
            <pc:sldMk cId="3995122108" sldId="256"/>
            <ac:spMk id="11" creationId="{5F0C71F9-E4D9-4C5C-9C07-05DEAA2892C9}"/>
          </ac:spMkLst>
        </pc:spChg>
        <pc:picChg chg="add mod">
          <ac:chgData name="Breugelmans Marc" userId="419188e184507e42" providerId="LiveId" clId="{5433ECB8-1CCA-4091-965B-F24F4CDF6DC9}" dt="2022-06-04T08:25:08.737" v="93" actId="1076"/>
          <ac:picMkLst>
            <pc:docMk/>
            <pc:sldMk cId="3995122108" sldId="256"/>
            <ac:picMk id="3" creationId="{C3451082-2D85-8C05-954F-EB83A0506E85}"/>
          </ac:picMkLst>
        </pc:picChg>
        <pc:picChg chg="add mod">
          <ac:chgData name="Breugelmans Marc" userId="419188e184507e42" providerId="LiveId" clId="{5433ECB8-1CCA-4091-965B-F24F4CDF6DC9}" dt="2022-06-04T08:16:30.694" v="56" actId="1037"/>
          <ac:picMkLst>
            <pc:docMk/>
            <pc:sldMk cId="3995122108" sldId="256"/>
            <ac:picMk id="13" creationId="{42CBF264-2341-2F01-4482-77903DC5277B}"/>
          </ac:picMkLst>
        </pc:picChg>
        <pc:picChg chg="add mod">
          <ac:chgData name="Breugelmans Marc" userId="419188e184507e42" providerId="LiveId" clId="{5433ECB8-1CCA-4091-965B-F24F4CDF6DC9}" dt="2022-06-04T08:19:46.870" v="92" actId="1076"/>
          <ac:picMkLst>
            <pc:docMk/>
            <pc:sldMk cId="3995122108" sldId="256"/>
            <ac:picMk id="15" creationId="{31C6089A-6590-D8FF-B1CD-5AF313B60A52}"/>
          </ac:picMkLst>
        </pc:picChg>
        <pc:picChg chg="add mod">
          <ac:chgData name="Breugelmans Marc" userId="419188e184507e42" providerId="LiveId" clId="{5433ECB8-1CCA-4091-965B-F24F4CDF6DC9}" dt="2022-06-04T08:19:44.405" v="91" actId="1076"/>
          <ac:picMkLst>
            <pc:docMk/>
            <pc:sldMk cId="3995122108" sldId="256"/>
            <ac:picMk id="17" creationId="{6F8679C4-92FD-AA4C-C892-03FA8496A795}"/>
          </ac:picMkLst>
        </pc:picChg>
        <pc:picChg chg="add mod">
          <ac:chgData name="Breugelmans Marc" userId="419188e184507e42" providerId="LiveId" clId="{5433ECB8-1CCA-4091-965B-F24F4CDF6DC9}" dt="2022-06-04T08:19:35.733" v="88" actId="1076"/>
          <ac:picMkLst>
            <pc:docMk/>
            <pc:sldMk cId="3995122108" sldId="256"/>
            <ac:picMk id="19" creationId="{3ADC275F-023E-349B-0A84-B1E1889EE787}"/>
          </ac:picMkLst>
        </pc:picChg>
        <pc:picChg chg="add mod">
          <ac:chgData name="Breugelmans Marc" userId="419188e184507e42" providerId="LiveId" clId="{5433ECB8-1CCA-4091-965B-F24F4CDF6DC9}" dt="2022-06-04T08:19:32.189" v="87" actId="1076"/>
          <ac:picMkLst>
            <pc:docMk/>
            <pc:sldMk cId="3995122108" sldId="256"/>
            <ac:picMk id="21" creationId="{3CD0C4A8-76C5-7ACA-E5FF-1B770F0EE43B}"/>
          </ac:picMkLst>
        </pc:picChg>
        <pc:picChg chg="add mod">
          <ac:chgData name="Breugelmans Marc" userId="419188e184507e42" providerId="LiveId" clId="{5433ECB8-1CCA-4091-965B-F24F4CDF6DC9}" dt="2022-06-04T08:19:28.284" v="86" actId="1076"/>
          <ac:picMkLst>
            <pc:docMk/>
            <pc:sldMk cId="3995122108" sldId="256"/>
            <ac:picMk id="23" creationId="{6DAA160A-DCB2-B198-8FBB-F63D30EB92D1}"/>
          </ac:picMkLst>
        </pc:picChg>
        <pc:picChg chg="add mod">
          <ac:chgData name="Breugelmans Marc" userId="419188e184507e42" providerId="LiveId" clId="{5433ECB8-1CCA-4091-965B-F24F4CDF6DC9}" dt="2022-06-04T08:19:09.348" v="82" actId="1076"/>
          <ac:picMkLst>
            <pc:docMk/>
            <pc:sldMk cId="3995122108" sldId="256"/>
            <ac:picMk id="25" creationId="{BC2F9478-0ADC-5666-C2A4-2CEFD77209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EBCE2-0656-405A-8B1D-E8A324C88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8AB179-D11E-4FA2-8B81-0518EADF9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121A4-70E2-46DB-84EB-7E3A3F5BD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4FBDC-262C-4DEB-89EC-40009909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5973D1-4F55-4C39-8197-23D80649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86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C27C5-923D-4AC3-B1FE-01E9517C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12305A-DD3C-4088-8B9B-B74F6FF0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15897-9FC2-4AD3-A02B-F7366380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012D0E-540F-4F2D-B226-552C9096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C3B404-7B86-4214-97D7-5B859813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168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1A1B3A-C830-485E-812E-6F5099BA5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CC1F34-198E-4368-8C25-C78239F4A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A0ED08-A585-46AB-B320-3B04921E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D7FBEA-8E71-47D2-BA1E-8EAA0403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25A04-6C12-4033-A806-0305E3DC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570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E36C96-E8CF-4172-8B0B-55212D80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461067-70C6-42AC-809C-582C63783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CEE575-32B4-4B67-BAE5-93ED56E4A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BB8BDB-F4CC-4E61-8CD1-E1EC05F8B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E851DB-8A1A-4936-BA14-902D2265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1DFC3C-8AC5-4B4E-8665-6C6F5960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808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09682-8EBE-4C43-9A89-7F9B2640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38880C-D06A-44DD-8A03-ED9C23AE0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4C3E4E-E705-456C-8826-0BDADE718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1EEEA9-6585-4309-B85B-F532F2A5E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73B075-53F8-47B7-87C5-5886E316E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90D5FA-2982-468C-A45E-44126B83F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EE8F17-AAA6-4BDA-ACFC-019A0F26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A28BF-6494-4257-B27E-B4FA3273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37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E5323-007A-46C6-BB45-15E45FAA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2E5C7A8-5287-4847-BDFC-12894540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5A51C6-C533-4944-AF17-943C6697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AD5A50-6847-4E90-A498-97D01B99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664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241D7A1-17F3-473F-9DB7-D9372AEA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25E23A-5EF7-4EB4-A4E3-0E6F4C4A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E9B77A-09A3-47DC-BA03-C0FD97BE8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211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B52E9-CB89-4470-9068-A5C5F5B0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4B74A-927F-4303-9DA1-D2B6128EA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028398-4217-416D-9410-DD39E2242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885F74-42BC-4615-B131-6CEFACB26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407EC-AFE5-4A53-93D7-0939C454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DFE0D7-C3DD-4BA1-949D-ED1ABFE0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832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D7E56-E786-49AF-8D4F-97F5B51A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75FA79D-FF76-4D0F-93B2-2050F7C4E8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C2A69E-AF0C-41B7-97E9-BF4E3CD51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86D453-3AE7-4651-8262-916766081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0E0443-111D-4B58-95AF-39E0D457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BEDDDB-67D1-4C4D-8C04-E6A2DC80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525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DD278-97AB-4A1C-BC86-B725EF37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7EB7D0-546A-4036-905E-1057E80CC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E165E5-AD4E-4A24-A9C5-27B8DFB4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132C07-B0E4-439F-8604-4446DD44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B738A5-2425-455C-AF6C-0470E8CA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359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800A249-3524-4155-8B47-37F55B764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311448-5245-470B-A16B-FE2D159DE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F56D88-B27D-4D15-A3F5-8DB0B938D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371D03-0B34-4E95-BD06-761F172D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B3E39-DCB1-4469-8B12-EBA7EA86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974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AFC404-0EB5-4FB8-8E67-3233B645F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237E3-B784-4D6D-BEC4-D4A35E66A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9F7200-912A-4EFD-BD17-1CC106B11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B922C-4DAD-46BB-BFE0-6BF704F72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0004A9-BAAF-4CDF-912C-9E23C212E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3473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C3451082-2D85-8C05-954F-EB83A0506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40" y="4737952"/>
            <a:ext cx="1315834" cy="202397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3" name="Image 12" descr="Une image contenant texte&#10;&#10;Description générée automatiquement">
            <a:extLst>
              <a:ext uri="{FF2B5EF4-FFF2-40B4-BE49-F238E27FC236}">
                <a16:creationId xmlns:a16="http://schemas.microsoft.com/office/drawing/2014/main" id="{42CBF264-2341-2F01-4482-77903DC52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681" y="4734370"/>
            <a:ext cx="1274731" cy="20024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5" name="Image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31C6089A-6590-D8FF-B1CD-5AF313B60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652" y="4734369"/>
            <a:ext cx="1301480" cy="202397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6F8679C4-92FD-AA4C-C892-03FA8496A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977" y="4734369"/>
            <a:ext cx="1306599" cy="20024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3ADC275F-023E-349B-0A84-B1E1889EE7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21" y="4734368"/>
            <a:ext cx="1298619" cy="200245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1" name="Image 20" descr="Une image contenant texte&#10;&#10;Description générée automatiquement">
            <a:extLst>
              <a:ext uri="{FF2B5EF4-FFF2-40B4-BE49-F238E27FC236}">
                <a16:creationId xmlns:a16="http://schemas.microsoft.com/office/drawing/2014/main" id="{3CD0C4A8-76C5-7ACA-E5FF-1B770F0EE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400" y="4697964"/>
            <a:ext cx="1298620" cy="202007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6DAA160A-DCB2-B198-8FBB-F63D30EB92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74" y="4697964"/>
            <a:ext cx="1315043" cy="200245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5" name="Image 24" descr="Une image contenant texte&#10;&#10;Description générée automatiquement">
            <a:extLst>
              <a:ext uri="{FF2B5EF4-FFF2-40B4-BE49-F238E27FC236}">
                <a16:creationId xmlns:a16="http://schemas.microsoft.com/office/drawing/2014/main" id="{BC2F9478-0ADC-5666-C2A4-2CEFD77209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277" y="4704224"/>
            <a:ext cx="1315043" cy="198993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9951221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</dc:creator>
  <cp:lastModifiedBy>Breugelmans Marc</cp:lastModifiedBy>
  <cp:revision>2</cp:revision>
  <dcterms:created xsi:type="dcterms:W3CDTF">2017-12-02T14:46:26Z</dcterms:created>
  <dcterms:modified xsi:type="dcterms:W3CDTF">2022-06-04T08:25:17Z</dcterms:modified>
</cp:coreProperties>
</file>